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6" r:id="rId5"/>
    <p:sldId id="259" r:id="rId6"/>
    <p:sldId id="267" r:id="rId7"/>
    <p:sldId id="271" r:id="rId8"/>
    <p:sldId id="273" r:id="rId9"/>
    <p:sldId id="274" r:id="rId10"/>
    <p:sldId id="272" r:id="rId11"/>
    <p:sldId id="266" r:id="rId1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80BA1F-913D-4617-A22F-0E90D43DE266}" v="43" dt="2026-02-18T09:04:39.8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9" autoAdjust="0"/>
    <p:restoredTop sz="94660"/>
  </p:normalViewPr>
  <p:slideViewPr>
    <p:cSldViewPr snapToGrid="0">
      <p:cViewPr varScale="1">
        <p:scale>
          <a:sx n="94" d="100"/>
          <a:sy n="94" d="100"/>
        </p:scale>
        <p:origin x="108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n Nienhuis" userId="2c6c04f1-77c7-44b5-a463-93386779ab63" providerId="ADAL" clId="{C62CC390-4274-4F71-9CE4-32EF97524FAA}"/>
    <pc:docChg chg="undo custSel addSld delSld modSld">
      <pc:chgData name="Ben Nienhuis" userId="2c6c04f1-77c7-44b5-a463-93386779ab63" providerId="ADAL" clId="{C62CC390-4274-4F71-9CE4-32EF97524FAA}" dt="2026-02-18T09:04:41.630" v="468" actId="1076"/>
      <pc:docMkLst>
        <pc:docMk/>
      </pc:docMkLst>
      <pc:sldChg chg="delSp modSp del mod modAnim">
        <pc:chgData name="Ben Nienhuis" userId="2c6c04f1-77c7-44b5-a463-93386779ab63" providerId="ADAL" clId="{C62CC390-4274-4F71-9CE4-32EF97524FAA}" dt="2026-02-18T09:03:34.191" v="466" actId="47"/>
        <pc:sldMkLst>
          <pc:docMk/>
          <pc:sldMk cId="3529555151" sldId="260"/>
        </pc:sldMkLst>
        <pc:spChg chg="mod">
          <ac:chgData name="Ben Nienhuis" userId="2c6c04f1-77c7-44b5-a463-93386779ab63" providerId="ADAL" clId="{C62CC390-4274-4F71-9CE4-32EF97524FAA}" dt="2026-02-18T08:17:58.271" v="89" actId="6549"/>
          <ac:spMkLst>
            <pc:docMk/>
            <pc:sldMk cId="3529555151" sldId="260"/>
            <ac:spMk id="5" creationId="{69126561-1639-2E9F-F051-3C9FA7250901}"/>
          </ac:spMkLst>
        </pc:spChg>
        <pc:picChg chg="del">
          <ac:chgData name="Ben Nienhuis" userId="2c6c04f1-77c7-44b5-a463-93386779ab63" providerId="ADAL" clId="{C62CC390-4274-4F71-9CE4-32EF97524FAA}" dt="2026-02-18T08:17:59.173" v="90" actId="478"/>
          <ac:picMkLst>
            <pc:docMk/>
            <pc:sldMk cId="3529555151" sldId="260"/>
            <ac:picMk id="3" creationId="{0CC55B02-F531-4CEE-BA23-59B571A237DD}"/>
          </ac:picMkLst>
        </pc:picChg>
      </pc:sldChg>
      <pc:sldChg chg="addSp delSp modSp mod delAnim">
        <pc:chgData name="Ben Nienhuis" userId="2c6c04f1-77c7-44b5-a463-93386779ab63" providerId="ADAL" clId="{C62CC390-4274-4F71-9CE4-32EF97524FAA}" dt="2026-02-18T09:02:24.227" v="463" actId="478"/>
        <pc:sldMkLst>
          <pc:docMk/>
          <pc:sldMk cId="3719845764" sldId="266"/>
        </pc:sldMkLst>
        <pc:spChg chg="mod">
          <ac:chgData name="Ben Nienhuis" userId="2c6c04f1-77c7-44b5-a463-93386779ab63" providerId="ADAL" clId="{C62CC390-4274-4F71-9CE4-32EF97524FAA}" dt="2026-02-18T08:18:27.494" v="105" actId="6549"/>
          <ac:spMkLst>
            <pc:docMk/>
            <pc:sldMk cId="3719845764" sldId="266"/>
            <ac:spMk id="5" creationId="{3DAA3CAE-A705-B807-72D1-6EF7DD0F9CF3}"/>
          </ac:spMkLst>
        </pc:spChg>
        <pc:picChg chg="del">
          <ac:chgData name="Ben Nienhuis" userId="2c6c04f1-77c7-44b5-a463-93386779ab63" providerId="ADAL" clId="{C62CC390-4274-4F71-9CE4-32EF97524FAA}" dt="2026-02-18T08:59:34.171" v="441" actId="478"/>
          <ac:picMkLst>
            <pc:docMk/>
            <pc:sldMk cId="3719845764" sldId="266"/>
            <ac:picMk id="3" creationId="{DE807E74-B60B-6B1E-C09A-8BD4535554E5}"/>
          </ac:picMkLst>
        </pc:picChg>
        <pc:picChg chg="del">
          <ac:chgData name="Ben Nienhuis" userId="2c6c04f1-77c7-44b5-a463-93386779ab63" providerId="ADAL" clId="{C62CC390-4274-4F71-9CE4-32EF97524FAA}" dt="2026-02-18T09:02:24.227" v="463" actId="478"/>
          <ac:picMkLst>
            <pc:docMk/>
            <pc:sldMk cId="3719845764" sldId="266"/>
            <ac:picMk id="4" creationId="{9CF1CFE0-DFD8-95B5-AD39-5F07DB2857E9}"/>
          </ac:picMkLst>
        </pc:picChg>
        <pc:picChg chg="add del mod">
          <ac:chgData name="Ben Nienhuis" userId="2c6c04f1-77c7-44b5-a463-93386779ab63" providerId="ADAL" clId="{C62CC390-4274-4F71-9CE4-32EF97524FAA}" dt="2026-02-18T09:00:47.808" v="447" actId="21"/>
          <ac:picMkLst>
            <pc:docMk/>
            <pc:sldMk cId="3719845764" sldId="266"/>
            <ac:picMk id="7" creationId="{F0B78380-4BD8-BBC8-9693-A37C8134E8CA}"/>
          </ac:picMkLst>
        </pc:picChg>
        <pc:picChg chg="add del">
          <ac:chgData name="Ben Nienhuis" userId="2c6c04f1-77c7-44b5-a463-93386779ab63" providerId="ADAL" clId="{C62CC390-4274-4F71-9CE4-32EF97524FAA}" dt="2026-02-18T09:02:08.650" v="459" actId="478"/>
          <ac:picMkLst>
            <pc:docMk/>
            <pc:sldMk cId="3719845764" sldId="266"/>
            <ac:picMk id="8" creationId="{0239BA08-BAE0-E59A-67F8-E81E446E7881}"/>
          </ac:picMkLst>
        </pc:picChg>
        <pc:picChg chg="add mod">
          <ac:chgData name="Ben Nienhuis" userId="2c6c04f1-77c7-44b5-a463-93386779ab63" providerId="ADAL" clId="{C62CC390-4274-4F71-9CE4-32EF97524FAA}" dt="2026-02-18T09:02:21.789" v="462" actId="14100"/>
          <ac:picMkLst>
            <pc:docMk/>
            <pc:sldMk cId="3719845764" sldId="266"/>
            <ac:picMk id="9" creationId="{29A0EC14-C0D3-D690-E1A6-5812A6C7333B}"/>
          </ac:picMkLst>
        </pc:picChg>
      </pc:sldChg>
      <pc:sldChg chg="addSp delSp modSp mod">
        <pc:chgData name="Ben Nienhuis" userId="2c6c04f1-77c7-44b5-a463-93386779ab63" providerId="ADAL" clId="{C62CC390-4274-4F71-9CE4-32EF97524FAA}" dt="2026-02-18T09:04:41.630" v="468" actId="1076"/>
        <pc:sldMkLst>
          <pc:docMk/>
          <pc:sldMk cId="2574209334" sldId="267"/>
        </pc:sldMkLst>
        <pc:spChg chg="mod">
          <ac:chgData name="Ben Nienhuis" userId="2c6c04f1-77c7-44b5-a463-93386779ab63" providerId="ADAL" clId="{C62CC390-4274-4F71-9CE4-32EF97524FAA}" dt="2026-02-18T08:17:02.318" v="51" actId="20577"/>
          <ac:spMkLst>
            <pc:docMk/>
            <pc:sldMk cId="2574209334" sldId="267"/>
            <ac:spMk id="4" creationId="{A41D7D0E-1F1A-42F1-E40C-34C2668C3FB8}"/>
          </ac:spMkLst>
        </pc:spChg>
        <pc:picChg chg="add mod">
          <ac:chgData name="Ben Nienhuis" userId="2c6c04f1-77c7-44b5-a463-93386779ab63" providerId="ADAL" clId="{C62CC390-4274-4F71-9CE4-32EF97524FAA}" dt="2026-02-18T09:04:41.630" v="468" actId="1076"/>
          <ac:picMkLst>
            <pc:docMk/>
            <pc:sldMk cId="2574209334" sldId="267"/>
            <ac:picMk id="3" creationId="{346B4CA1-2B87-38B2-62FA-354D1C9583BE}"/>
          </ac:picMkLst>
        </pc:picChg>
        <pc:picChg chg="del">
          <ac:chgData name="Ben Nienhuis" userId="2c6c04f1-77c7-44b5-a463-93386779ab63" providerId="ADAL" clId="{C62CC390-4274-4F71-9CE4-32EF97524FAA}" dt="2026-02-18T08:16:43.144" v="0" actId="478"/>
          <ac:picMkLst>
            <pc:docMk/>
            <pc:sldMk cId="2574209334" sldId="267"/>
            <ac:picMk id="6" creationId="{2F5916C1-761A-504D-7AD4-2A2472B06DB2}"/>
          </ac:picMkLst>
        </pc:picChg>
      </pc:sldChg>
      <pc:sldChg chg="del">
        <pc:chgData name="Ben Nienhuis" userId="2c6c04f1-77c7-44b5-a463-93386779ab63" providerId="ADAL" clId="{C62CC390-4274-4F71-9CE4-32EF97524FAA}" dt="2026-02-18T08:18:17.042" v="95" actId="47"/>
        <pc:sldMkLst>
          <pc:docMk/>
          <pc:sldMk cId="3010079998" sldId="268"/>
        </pc:sldMkLst>
      </pc:sldChg>
      <pc:sldChg chg="del">
        <pc:chgData name="Ben Nienhuis" userId="2c6c04f1-77c7-44b5-a463-93386779ab63" providerId="ADAL" clId="{C62CC390-4274-4F71-9CE4-32EF97524FAA}" dt="2026-02-18T08:18:17.756" v="96" actId="47"/>
        <pc:sldMkLst>
          <pc:docMk/>
          <pc:sldMk cId="498688690" sldId="269"/>
        </pc:sldMkLst>
      </pc:sldChg>
      <pc:sldChg chg="del">
        <pc:chgData name="Ben Nienhuis" userId="2c6c04f1-77c7-44b5-a463-93386779ab63" providerId="ADAL" clId="{C62CC390-4274-4F71-9CE4-32EF97524FAA}" dt="2026-02-18T08:18:18.501" v="97" actId="47"/>
        <pc:sldMkLst>
          <pc:docMk/>
          <pc:sldMk cId="2330358341" sldId="270"/>
        </pc:sldMkLst>
      </pc:sldChg>
      <pc:sldChg chg="addSp modSp add mod">
        <pc:chgData name="Ben Nienhuis" userId="2c6c04f1-77c7-44b5-a463-93386779ab63" providerId="ADAL" clId="{C62CC390-4274-4F71-9CE4-32EF97524FAA}" dt="2026-02-18T09:03:09.900" v="465" actId="1076"/>
        <pc:sldMkLst>
          <pc:docMk/>
          <pc:sldMk cId="2666814301" sldId="271"/>
        </pc:sldMkLst>
        <pc:picChg chg="add mod">
          <ac:chgData name="Ben Nienhuis" userId="2c6c04f1-77c7-44b5-a463-93386779ab63" providerId="ADAL" clId="{C62CC390-4274-4F71-9CE4-32EF97524FAA}" dt="2026-02-18T09:03:09.900" v="465" actId="1076"/>
          <ac:picMkLst>
            <pc:docMk/>
            <pc:sldMk cId="2666814301" sldId="271"/>
            <ac:picMk id="3" creationId="{C8EA1135-9C30-0FBE-FBA7-12C833E2AAA7}"/>
          </ac:picMkLst>
        </pc:picChg>
      </pc:sldChg>
      <pc:sldChg chg="addSp modSp add mod">
        <pc:chgData name="Ben Nienhuis" userId="2c6c04f1-77c7-44b5-a463-93386779ab63" providerId="ADAL" clId="{C62CC390-4274-4F71-9CE4-32EF97524FAA}" dt="2026-02-18T09:01:29.748" v="457" actId="1076"/>
        <pc:sldMkLst>
          <pc:docMk/>
          <pc:sldMk cId="985677417" sldId="272"/>
        </pc:sldMkLst>
        <pc:spChg chg="mod">
          <ac:chgData name="Ben Nienhuis" userId="2c6c04f1-77c7-44b5-a463-93386779ab63" providerId="ADAL" clId="{C62CC390-4274-4F71-9CE4-32EF97524FAA}" dt="2026-02-18T08:58:39.562" v="440" actId="20577"/>
          <ac:spMkLst>
            <pc:docMk/>
            <pc:sldMk cId="985677417" sldId="272"/>
            <ac:spMk id="5" creationId="{FA685E53-8CC6-1B50-FA14-2C9B5E0B7276}"/>
          </ac:spMkLst>
        </pc:spChg>
        <pc:picChg chg="add mod">
          <ac:chgData name="Ben Nienhuis" userId="2c6c04f1-77c7-44b5-a463-93386779ab63" providerId="ADAL" clId="{C62CC390-4274-4F71-9CE4-32EF97524FAA}" dt="2026-02-18T09:01:26.906" v="456" actId="14100"/>
          <ac:picMkLst>
            <pc:docMk/>
            <pc:sldMk cId="985677417" sldId="272"/>
            <ac:picMk id="3" creationId="{8B65C668-D41D-01EB-27BA-30F3D912468F}"/>
          </ac:picMkLst>
        </pc:picChg>
        <pc:picChg chg="add mod">
          <ac:chgData name="Ben Nienhuis" userId="2c6c04f1-77c7-44b5-a463-93386779ab63" providerId="ADAL" clId="{C62CC390-4274-4F71-9CE4-32EF97524FAA}" dt="2026-02-18T09:01:29.748" v="457" actId="1076"/>
          <ac:picMkLst>
            <pc:docMk/>
            <pc:sldMk cId="985677417" sldId="272"/>
            <ac:picMk id="6" creationId="{2F4B50A2-E31C-BD62-6AD6-335F0E533FC4}"/>
          </ac:picMkLst>
        </pc:picChg>
      </pc:sldChg>
      <pc:sldChg chg="modSp add mod">
        <pc:chgData name="Ben Nienhuis" userId="2c6c04f1-77c7-44b5-a463-93386779ab63" providerId="ADAL" clId="{C62CC390-4274-4F71-9CE4-32EF97524FAA}" dt="2026-02-18T08:22:11.694" v="292" actId="27636"/>
        <pc:sldMkLst>
          <pc:docMk/>
          <pc:sldMk cId="1004697949" sldId="273"/>
        </pc:sldMkLst>
        <pc:spChg chg="mod">
          <ac:chgData name="Ben Nienhuis" userId="2c6c04f1-77c7-44b5-a463-93386779ab63" providerId="ADAL" clId="{C62CC390-4274-4F71-9CE4-32EF97524FAA}" dt="2026-02-18T08:22:11.694" v="292" actId="27636"/>
          <ac:spMkLst>
            <pc:docMk/>
            <pc:sldMk cId="1004697949" sldId="273"/>
            <ac:spMk id="5" creationId="{3352C5FD-EFBE-FD9E-60F0-ACF927255D69}"/>
          </ac:spMkLst>
        </pc:spChg>
      </pc:sldChg>
      <pc:sldChg chg="addSp modSp add mod">
        <pc:chgData name="Ben Nienhuis" userId="2c6c04f1-77c7-44b5-a463-93386779ab63" providerId="ADAL" clId="{C62CC390-4274-4F71-9CE4-32EF97524FAA}" dt="2026-02-18T08:30:37.834" v="401" actId="1076"/>
        <pc:sldMkLst>
          <pc:docMk/>
          <pc:sldMk cId="36528042" sldId="274"/>
        </pc:sldMkLst>
        <pc:spChg chg="mod">
          <ac:chgData name="Ben Nienhuis" userId="2c6c04f1-77c7-44b5-a463-93386779ab63" providerId="ADAL" clId="{C62CC390-4274-4F71-9CE4-32EF97524FAA}" dt="2026-02-18T08:24:25.139" v="396" actId="20577"/>
          <ac:spMkLst>
            <pc:docMk/>
            <pc:sldMk cId="36528042" sldId="274"/>
            <ac:spMk id="5" creationId="{C110883E-755E-9849-25CB-DA369902236E}"/>
          </ac:spMkLst>
        </pc:spChg>
        <pc:picChg chg="add mod">
          <ac:chgData name="Ben Nienhuis" userId="2c6c04f1-77c7-44b5-a463-93386779ab63" providerId="ADAL" clId="{C62CC390-4274-4F71-9CE4-32EF97524FAA}" dt="2026-02-18T08:30:37.834" v="401" actId="1076"/>
          <ac:picMkLst>
            <pc:docMk/>
            <pc:sldMk cId="36528042" sldId="274"/>
            <ac:picMk id="4" creationId="{5792C6C5-E5C6-46C4-3ECF-3606F8E3F10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413841-7D0E-4ED5-850C-4305C62235CD}" type="datetimeFigureOut">
              <a:rPr lang="nl-NL" smtClean="0"/>
              <a:t>18-2-2026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5DF346-A44A-4795-9EE5-1A420750B10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687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52905-DD8D-4F61-98BD-F5DF5CC06FC6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4611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8E6F7-6D4D-A1E3-A070-2B7771911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4A28C0C-AD98-A7DF-8467-3CF495A68F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D8510A9-AADF-B11A-CC2D-98B0B53B26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CCBD3B9-499A-C2D4-B54C-7D2AA2612E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52905-DD8D-4F61-98BD-F5DF5CC06FC6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7417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050A3-8C19-AC8F-66E1-BFD7DA9D7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BE149EA-C79D-F00C-5C10-5D5777EAF2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F27C66C-B7A4-2A56-CE95-E7B31CDD73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F3EED2A-129E-5C67-719F-BB8CDB7F34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52905-DD8D-4F61-98BD-F5DF5CC06FC6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4748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F2EEF-A97F-856F-ECE1-FFF22DDD8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2DC11CC-0A2F-ECDA-0C9A-C3609F8794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48EBCF0-FA64-3CA4-E6F6-AEB250033F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A6CD36E-E3A6-2A79-89F9-3D33361009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52905-DD8D-4F61-98BD-F5DF5CC06FC6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8023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100CE-2D27-EDC8-FE4F-2DB7882F0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BDB8A41-35FB-02E0-7558-3A8CAE2DF6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9A452B7-1886-BC1A-58C9-DB62A726D2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38C19BF-8778-25C1-5ADA-0AF69F1B67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52905-DD8D-4F61-98BD-F5DF5CC06FC6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54531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091A4-92E7-1734-4607-E8A0EA7B5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CC68F2A-09C3-BE7C-4138-DFE38B319F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705CA35-5957-F5F5-EE12-8BAB24B9FB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96282E2-193D-8A5D-EBE8-41D47FF89B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52905-DD8D-4F61-98BD-F5DF5CC06FC6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73929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93D26-9A5C-021B-F7B1-9AA29F681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02B4896-B912-3A22-39F5-A148F364A0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8DFBCDE-FBF9-6C80-C7F5-A5E26790C7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DEC96A1-9030-B466-FCC7-E2091A0F9B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52905-DD8D-4F61-98BD-F5DF5CC06FC6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6999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pening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1130533" y="6142150"/>
            <a:ext cx="468006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41450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diaMet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8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720000" cy="6858000"/>
          </a:xfrm>
        </p:spPr>
        <p:txBody>
          <a:bodyPr/>
          <a:lstStyle>
            <a:lvl1pPr marL="0" indent="0" algn="l">
              <a:buFontTx/>
              <a:buNone/>
              <a:defRPr sz="1600" baseline="0"/>
            </a:lvl1pPr>
          </a:lstStyle>
          <a:p>
            <a:r>
              <a:rPr lang="nl-NL" dirty="0"/>
              <a:t>Klik op het pictogram in het midden om een achtergrondafbeelding toe te voegen (19,05 x 27 cm). </a:t>
            </a:r>
            <a:br>
              <a:rPr lang="nl-NL" dirty="0"/>
            </a:br>
            <a:r>
              <a:rPr lang="nl-NL" dirty="0"/>
              <a:t>Verplaats deze vervolgens naar de achtergrond om de tekst te typen.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20000" y="3060000"/>
            <a:ext cx="8280000" cy="720000"/>
          </a:xfrm>
        </p:spPr>
        <p:txBody>
          <a:bodyPr lIns="0" tIns="0" rIns="0" bIns="0" anchor="t" anchorCtr="0">
            <a:noAutofit/>
          </a:bodyPr>
          <a:lstStyle>
            <a:lvl1pPr algn="l">
              <a:defRPr sz="44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720000" y="3816000"/>
            <a:ext cx="8280000" cy="7200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00" y="0"/>
            <a:ext cx="24597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768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diaZonder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20000" y="3060000"/>
            <a:ext cx="8280000" cy="720000"/>
          </a:xfrm>
        </p:spPr>
        <p:txBody>
          <a:bodyPr lIns="0" tIns="0" rIns="0" bIns="0" anchor="t" anchorCtr="0">
            <a:noAutofit/>
          </a:bodyPr>
          <a:lstStyle>
            <a:lvl1pPr algn="l">
              <a:defRPr sz="4400" b="1" i="0" baseline="0">
                <a:solidFill>
                  <a:srgbClr val="1E201F"/>
                </a:solidFill>
                <a:latin typeface="Arial" panose="020B0604020202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720000" y="3816000"/>
            <a:ext cx="8280000" cy="7200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rgbClr val="1E201F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00" y="0"/>
            <a:ext cx="24597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055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en tekst/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00" y="0"/>
            <a:ext cx="24597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818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8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720000" cy="6858000"/>
          </a:xfrm>
        </p:spPr>
        <p:txBody>
          <a:bodyPr/>
          <a:lstStyle>
            <a:lvl1pPr marL="0" indent="0" algn="l">
              <a:buFontTx/>
              <a:buNone/>
              <a:defRPr sz="1600" baseline="0"/>
            </a:lvl1pPr>
          </a:lstStyle>
          <a:p>
            <a:r>
              <a:rPr lang="nl-NL" dirty="0"/>
              <a:t>Klik op het pictogram in het midden om een achtergrondafbeelding toe te voegen (19,05 x 27 cm). </a:t>
            </a:r>
            <a:br>
              <a:rPr lang="nl-NL" dirty="0"/>
            </a:b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00" y="0"/>
            <a:ext cx="24597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888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el, tekst en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720000" cy="6858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</a:lstStyle>
          <a:p>
            <a:r>
              <a:rPr lang="nl-NL" dirty="0"/>
              <a:t>Klik op het pictogram in het midden om een afbeelding toe te voegen (19,05 x 10 cm).</a:t>
            </a:r>
            <a:r>
              <a:rPr lang="nl-NL" sz="1600" dirty="0"/>
              <a:t> </a:t>
            </a:r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00" y="0"/>
            <a:ext cx="24597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886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, tekst en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6000" y="576000"/>
            <a:ext cx="4932000" cy="720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 hasCustomPrompt="1"/>
          </p:nvPr>
        </p:nvSpPr>
        <p:spPr>
          <a:xfrm>
            <a:off x="2088000" y="1476000"/>
            <a:ext cx="3600000" cy="4680000"/>
          </a:xfrm>
        </p:spPr>
        <p:txBody>
          <a:bodyPr/>
          <a:lstStyle/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afbeelding 5"/>
          <p:cNvSpPr>
            <a:spLocks noGrp="1"/>
          </p:cNvSpPr>
          <p:nvPr>
            <p:ph type="pic" sz="quarter" idx="11" hasCustomPrompt="1"/>
          </p:nvPr>
        </p:nvSpPr>
        <p:spPr>
          <a:xfrm>
            <a:off x="6120000" y="0"/>
            <a:ext cx="3600000" cy="6858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</a:lstStyle>
          <a:p>
            <a:r>
              <a:rPr lang="nl-NL" dirty="0"/>
              <a:t>Klik op het pictogram in het midden om een afbeelding toe te voegen (19,05 x 10 cm).</a:t>
            </a:r>
            <a:r>
              <a:rPr lang="nl-NL" sz="1600" dirty="0"/>
              <a:t> </a:t>
            </a:r>
            <a:endParaRPr lang="nl-NL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00" y="0"/>
            <a:ext cx="24597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399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6000" y="576000"/>
            <a:ext cx="4932000" cy="720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 hasCustomPrompt="1"/>
          </p:nvPr>
        </p:nvSpPr>
        <p:spPr>
          <a:xfrm>
            <a:off x="2088000" y="1476000"/>
            <a:ext cx="7200000" cy="4680000"/>
          </a:xfrm>
        </p:spPr>
        <p:txBody>
          <a:bodyPr/>
          <a:lstStyle/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00" y="0"/>
            <a:ext cx="24597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04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ot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1130533" y="6142150"/>
            <a:ext cx="468006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49768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00" y="0"/>
            <a:ext cx="2459736" cy="68580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756000" y="576000"/>
            <a:ext cx="9036000" cy="1080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2052000" y="1728000"/>
            <a:ext cx="77400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625692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2" r:id="rId3"/>
    <p:sldLayoutId id="2147483650" r:id="rId4"/>
    <p:sldLayoutId id="2147483653" r:id="rId5"/>
    <p:sldLayoutId id="2147483657" r:id="rId6"/>
    <p:sldLayoutId id="2147483654" r:id="rId7"/>
    <p:sldLayoutId id="2147483655" r:id="rId8"/>
    <p:sldLayoutId id="214748365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baseline="0">
          <a:solidFill>
            <a:srgbClr val="1E201F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0" indent="-360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kern="1200" baseline="0">
          <a:solidFill>
            <a:srgbClr val="1E201F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buFontTx/>
        <a:buNone/>
        <a:defRPr sz="2400" kern="1200" baseline="0">
          <a:solidFill>
            <a:srgbClr val="1E201F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E201F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E201F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E201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06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Hoofstuk 6 &amp; 7 Begroten, calculeren en offerte </a:t>
            </a:r>
          </a:p>
        </p:txBody>
      </p:sp>
      <p:pic>
        <p:nvPicPr>
          <p:cNvPr id="4" name="Tijdelijke aanduiding voor inhoud 3" descr="Afbeelding met tekst, kleding, jasje, persoon&#10;&#10;Door AI gegenereerde inhoud is mogelijk onjuist.">
            <a:extLst>
              <a:ext uri="{FF2B5EF4-FFF2-40B4-BE49-F238E27FC236}">
                <a16:creationId xmlns:a16="http://schemas.microsoft.com/office/drawing/2014/main" id="{76D4A64B-6D96-67A0-83A8-927BBF5AF5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04188" y="1853988"/>
            <a:ext cx="4725080" cy="4597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583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B8B17-87F7-4D30-E9B5-2ED7F4043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77DBD2-5056-C634-9618-EF14C067C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Hoofstuk 6 &amp; 7 Begroten, calculeren en offerte 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5C4DD17C-96BA-994E-0494-F72758C56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>
              <a:buNone/>
            </a:pPr>
            <a:endParaRPr lang="nl-NL" dirty="0"/>
          </a:p>
          <a:p>
            <a:pPr indent="0">
              <a:buNone/>
            </a:pPr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41D7D0E-1F1A-42F1-E40C-34C2668C3FB8}"/>
              </a:ext>
            </a:extLst>
          </p:cNvPr>
          <p:cNvSpPr txBox="1"/>
          <p:nvPr/>
        </p:nvSpPr>
        <p:spPr>
          <a:xfrm>
            <a:off x="1838960" y="5232400"/>
            <a:ext cx="8778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Les 3:  Indirecte kosten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46B4CA1-2B87-38B2-62FA-354D1C958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512" y="1421044"/>
            <a:ext cx="7038975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209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A263E-672C-DBC7-B06B-5A7AEB3FC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8F8E32-57E1-EBD0-F6A6-2AAAA0924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Hoofstuk 6 &amp; 7 Begroten, calculeren en offerte 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0FC841A4-857C-C8D8-3348-5FC7BFC61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>
              <a:buNone/>
            </a:pPr>
            <a:r>
              <a:rPr lang="nl-NL" dirty="0"/>
              <a:t>6.6  Indirecte kosten</a:t>
            </a:r>
          </a:p>
          <a:p>
            <a:pPr marL="342900" indent="-342900"/>
            <a:endParaRPr lang="nl-NL" dirty="0"/>
          </a:p>
          <a:p>
            <a:pPr indent="0">
              <a:buNone/>
            </a:pPr>
            <a:endParaRPr lang="nl-NL" dirty="0"/>
          </a:p>
          <a:p>
            <a:pPr indent="0">
              <a:buNone/>
            </a:pPr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8EA1135-9C30-0FBE-FBA7-12C833E2AA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9110" y="2887345"/>
            <a:ext cx="5219700" cy="26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814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58E10-FD74-BC3B-215A-4CBFDEED0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5F4A88-FE7B-21DE-7DD1-83E1B8CF1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Hoofstuk 6 &amp; 7 Begroten, calculeren en offerte 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3352C5FD-EFBE-FD9E-60F0-ACF927255D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0">
              <a:buNone/>
            </a:pPr>
            <a:r>
              <a:rPr lang="nl-NL" dirty="0"/>
              <a:t>6.6  Indirecte kosten</a:t>
            </a:r>
          </a:p>
          <a:p>
            <a:pPr marL="342900" indent="-342900"/>
            <a:endParaRPr lang="nl-NL" dirty="0"/>
          </a:p>
          <a:p>
            <a:pPr indent="0">
              <a:buNone/>
            </a:pPr>
            <a:r>
              <a:rPr lang="nl-NL" dirty="0"/>
              <a:t>Bij het uitvoeren van een klus:</a:t>
            </a:r>
          </a:p>
          <a:p>
            <a:pPr indent="0">
              <a:buNone/>
            </a:pPr>
            <a:endParaRPr lang="nl-NL" dirty="0"/>
          </a:p>
          <a:p>
            <a:pPr indent="0">
              <a:buNone/>
            </a:pPr>
            <a:r>
              <a:rPr lang="nl-NL" dirty="0"/>
              <a:t>Soorten indirecte kosten:</a:t>
            </a:r>
          </a:p>
          <a:p>
            <a:pPr marL="342900" indent="-342900"/>
            <a:r>
              <a:rPr lang="nl-NL" dirty="0"/>
              <a:t>Eenmalige kosten</a:t>
            </a:r>
          </a:p>
          <a:p>
            <a:pPr marL="342900" indent="-342900"/>
            <a:r>
              <a:rPr lang="nl-NL" dirty="0"/>
              <a:t>Uitvoeringskosten</a:t>
            </a:r>
          </a:p>
          <a:p>
            <a:pPr marL="342900" indent="-342900"/>
            <a:r>
              <a:rPr lang="nl-NL" dirty="0"/>
              <a:t>Algemene bedrijfskosten</a:t>
            </a:r>
          </a:p>
          <a:p>
            <a:pPr marL="342900" indent="-342900"/>
            <a:r>
              <a:rPr lang="nl-NL" dirty="0"/>
              <a:t>Winst en risico</a:t>
            </a:r>
          </a:p>
          <a:p>
            <a:pPr marL="342900" indent="-342900"/>
            <a:r>
              <a:rPr lang="nl-NL" dirty="0"/>
              <a:t>Kosten onderaannemers</a:t>
            </a:r>
          </a:p>
          <a:p>
            <a:pPr marL="342900" indent="-342900"/>
            <a:r>
              <a:rPr lang="nl-NL" dirty="0"/>
              <a:t>Stelposten</a:t>
            </a:r>
          </a:p>
          <a:p>
            <a:pPr marL="342900" indent="-342900"/>
            <a:r>
              <a:rPr lang="nl-NL" dirty="0"/>
              <a:t>Plankosten</a:t>
            </a:r>
          </a:p>
          <a:p>
            <a:pPr indent="0">
              <a:buNone/>
            </a:pPr>
            <a:endParaRPr lang="nl-NL" dirty="0"/>
          </a:p>
          <a:p>
            <a:pPr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04697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B881B-A36D-2738-D811-C30D667C1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7AA32C-1D64-7D34-F2B1-6E751808E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Hoofstuk 6 &amp; 7 Begroten, calculeren en offerte 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C110883E-755E-9849-25CB-DA3699022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>
              <a:buNone/>
            </a:pPr>
            <a:r>
              <a:rPr lang="nl-NL" dirty="0"/>
              <a:t>6.6  Indirecte kosten</a:t>
            </a:r>
          </a:p>
          <a:p>
            <a:pPr marL="342900" indent="-342900"/>
            <a:endParaRPr lang="nl-NL" dirty="0"/>
          </a:p>
          <a:p>
            <a:pPr indent="0">
              <a:buNone/>
            </a:pPr>
            <a:r>
              <a:rPr lang="nl-NL" dirty="0"/>
              <a:t>In de tuinbouw en boomkwekerij:</a:t>
            </a:r>
          </a:p>
          <a:p>
            <a:pPr indent="0">
              <a:buNone/>
            </a:pPr>
            <a:endParaRPr lang="nl-NL" dirty="0"/>
          </a:p>
          <a:p>
            <a:pPr indent="0">
              <a:buNone/>
            </a:pPr>
            <a:r>
              <a:rPr lang="nl-NL" dirty="0"/>
              <a:t>Uit de kwingids kunnen we de volgende indirecte kosten halen:</a:t>
            </a:r>
          </a:p>
          <a:p>
            <a:pPr indent="0">
              <a:buNone/>
            </a:pPr>
            <a:endParaRPr lang="nl-NL" dirty="0"/>
          </a:p>
          <a:p>
            <a:pPr indent="0">
              <a:buNone/>
            </a:pPr>
            <a:endParaRPr lang="nl-NL" dirty="0"/>
          </a:p>
          <a:p>
            <a:pPr indent="0">
              <a:buNone/>
            </a:pPr>
            <a:endParaRPr lang="nl-NL" dirty="0"/>
          </a:p>
          <a:p>
            <a:pPr indent="0">
              <a:buNone/>
            </a:pPr>
            <a:endParaRPr lang="nl-NL" dirty="0"/>
          </a:p>
        </p:txBody>
      </p:sp>
      <p:pic>
        <p:nvPicPr>
          <p:cNvPr id="4" name="Afbeelding 3" descr="Afbeelding met tekst, schermopname, diagram, ontwerp&#10;&#10;Door AI gegenereerde inhoud is mogelijk onjuist.">
            <a:extLst>
              <a:ext uri="{FF2B5EF4-FFF2-40B4-BE49-F238E27FC236}">
                <a16:creationId xmlns:a16="http://schemas.microsoft.com/office/drawing/2014/main" id="{5792C6C5-E5C6-46C4-3ECF-3606F8E3F1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1232" y="3989899"/>
            <a:ext cx="5801535" cy="255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8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5643C-0510-CABB-01EE-33166CF93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1D5043-56A3-76AD-9390-74C7CE610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Hoofstuk 6 &amp; 7 Begroten, calculeren en offerte 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A685E53-8CC6-1B50-FA14-2C9B5E0B72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>
              <a:buNone/>
            </a:pPr>
            <a:r>
              <a:rPr lang="nl-NL" dirty="0"/>
              <a:t>6.6  Indirecte kosten</a:t>
            </a:r>
          </a:p>
          <a:p>
            <a:pPr indent="0">
              <a:buNone/>
            </a:pPr>
            <a:endParaRPr lang="nl-NL" dirty="0"/>
          </a:p>
          <a:p>
            <a:pPr indent="0">
              <a:buNone/>
            </a:pPr>
            <a:r>
              <a:rPr lang="nl-NL" dirty="0"/>
              <a:t>Lees ook de pdf Indirecte kosten.</a:t>
            </a:r>
          </a:p>
          <a:p>
            <a:pPr indent="0">
              <a:buNone/>
            </a:pPr>
            <a:endParaRPr lang="nl-NL" dirty="0"/>
          </a:p>
          <a:p>
            <a:pPr indent="0">
              <a:buNone/>
            </a:pPr>
            <a:endParaRPr lang="nl-NL" dirty="0"/>
          </a:p>
          <a:p>
            <a:pPr marL="342900" indent="-342900"/>
            <a:endParaRPr lang="nl-NL" dirty="0"/>
          </a:p>
          <a:p>
            <a:pPr indent="0">
              <a:buNone/>
            </a:pPr>
            <a:endParaRPr lang="nl-NL" dirty="0"/>
          </a:p>
          <a:p>
            <a:pPr indent="0">
              <a:buNone/>
            </a:pPr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B65C668-D41D-01EB-27BA-30F3D9124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6988" y="2880699"/>
            <a:ext cx="3415892" cy="3138532"/>
          </a:xfrm>
          <a:prstGeom prst="rect">
            <a:avLst/>
          </a:prstGeom>
        </p:spPr>
      </p:pic>
      <p:pic>
        <p:nvPicPr>
          <p:cNvPr id="6" name="Afbeelding 5" descr="Afbeelding met tekst, ontvangst, schermopname, nummer&#10;&#10;Door AI gegenereerde inhoud is mogelijk onjuist.">
            <a:extLst>
              <a:ext uri="{FF2B5EF4-FFF2-40B4-BE49-F238E27FC236}">
                <a16:creationId xmlns:a16="http://schemas.microsoft.com/office/drawing/2014/main" id="{2F4B50A2-E31C-BD62-6AD6-335F0E533F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3029" y="2897173"/>
            <a:ext cx="3162741" cy="310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677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F44D7-E0DC-E20C-FAC1-588998AB1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8C8D36-A1F4-3E1F-7280-6127F5D22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Hoofstuk 6 &amp; 7 Begroten, calculeren en offerte 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3DAA3CAE-A705-B807-72D1-6EF7DD0F9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Maak nu de opdrachten bij 6.6 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29A0EC14-C0D3-D690-E1A6-5812A6C73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6000" y="2794635"/>
            <a:ext cx="3831600" cy="33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845764"/>
      </p:ext>
    </p:extLst>
  </p:cSld>
  <p:clrMapOvr>
    <a:masterClrMapping/>
  </p:clrMapOvr>
</p:sld>
</file>

<file path=ppt/theme/theme1.xml><?xml version="1.0" encoding="utf-8"?>
<a:theme xmlns:a="http://schemas.openxmlformats.org/drawingml/2006/main" name="Achtergroen PP van zone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GroeneWel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htergroen PP van zone" id="{675F9B1A-8E97-4866-B654-6E773CF2DE0C}" vid="{D9F01F32-646D-4132-95FB-6653F27EA7E4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cb1c85b-b197-48cd-8bb1-fe9e9ee0096b">
      <Terms xmlns="http://schemas.microsoft.com/office/infopath/2007/PartnerControls"/>
    </lcf76f155ced4ddcb4097134ff3c332f>
    <TaxCatchAll xmlns="414a8a67-acf6-4b09-bb49-f84330b442d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FEFE2E46C86D4A9898CCC49B418B36" ma:contentTypeVersion="17" ma:contentTypeDescription="Een nieuw document maken." ma:contentTypeScope="" ma:versionID="7b4730cb24714c449f4e267b9ef00157">
  <xsd:schema xmlns:xsd="http://www.w3.org/2001/XMLSchema" xmlns:xs="http://www.w3.org/2001/XMLSchema" xmlns:p="http://schemas.microsoft.com/office/2006/metadata/properties" xmlns:ns2="2cb1c85b-b197-48cd-8bb1-fe9e9ee0096b" xmlns:ns3="414a8a67-acf6-4b09-bb49-f84330b442d7" xmlns:ns4="5ad07612-1080-49cf-8fb2-28e7c3022d9a" targetNamespace="http://schemas.microsoft.com/office/2006/metadata/properties" ma:root="true" ma:fieldsID="a27915dbea0f8f0b683634c53b763af5" ns2:_="" ns3:_="" ns4:_="">
    <xsd:import namespace="2cb1c85b-b197-48cd-8bb1-fe9e9ee0096b"/>
    <xsd:import namespace="414a8a67-acf6-4b09-bb49-f84330b442d7"/>
    <xsd:import namespace="5ad07612-1080-49cf-8fb2-28e7c3022d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4:SharedWithUsers" minOccurs="0"/>
                <xsd:element ref="ns4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1c85b-b197-48cd-8bb1-fe9e9ee009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Afbeeldingtags" ma:readOnly="false" ma:fieldId="{5cf76f15-5ced-4ddc-b409-7134ff3c332f}" ma:taxonomyMulti="true" ma:sspId="ec6a8442-1569-46a6-a14f-f23e9ec9d84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4a8a67-acf6-4b09-bb49-f84330b442d7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248ea8ce-d6d7-4c67-93d5-dcdb41321123}" ma:internalName="TaxCatchAll" ma:showField="CatchAllData" ma:web="5ad07612-1080-49cf-8fb2-28e7c3022d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d07612-1080-49cf-8fb2-28e7c3022d9a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595E054-A4D1-494E-8569-2006FB09F6F4}">
  <ds:schemaRefs>
    <ds:schemaRef ds:uri="http://schemas.openxmlformats.org/package/2006/metadata/core-properties"/>
    <ds:schemaRef ds:uri="http://schemas.microsoft.com/office/2006/documentManagement/types"/>
    <ds:schemaRef ds:uri="915d7cad-3e71-4cea-95bb-ac32222adf06"/>
    <ds:schemaRef ds:uri="http://www.w3.org/XML/1998/namespace"/>
    <ds:schemaRef ds:uri="http://purl.org/dc/dcmitype/"/>
    <ds:schemaRef ds:uri="http://purl.org/dc/elements/1.1/"/>
    <ds:schemaRef ds:uri="http://schemas.microsoft.com/office/2006/metadata/properties"/>
    <ds:schemaRef ds:uri="http://schemas.microsoft.com/office/infopath/2007/PartnerControls"/>
    <ds:schemaRef ds:uri="82ac19c3-1cff-4f70-a585-2de21a3866ce"/>
    <ds:schemaRef ds:uri="http://purl.org/dc/terms/"/>
    <ds:schemaRef ds:uri="2cb1c85b-b197-48cd-8bb1-fe9e9ee0096b"/>
    <ds:schemaRef ds:uri="414a8a67-acf6-4b09-bb49-f84330b442d7"/>
  </ds:schemaRefs>
</ds:datastoreItem>
</file>

<file path=customXml/itemProps2.xml><?xml version="1.0" encoding="utf-8"?>
<ds:datastoreItem xmlns:ds="http://schemas.openxmlformats.org/officeDocument/2006/customXml" ds:itemID="{4C72B74B-C13F-42D4-90E8-0D06382E99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1c85b-b197-48cd-8bb1-fe9e9ee0096b"/>
    <ds:schemaRef ds:uri="414a8a67-acf6-4b09-bb49-f84330b442d7"/>
    <ds:schemaRef ds:uri="5ad07612-1080-49cf-8fb2-28e7c3022d9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65929FC-507C-4225-ADC4-799D2B4F0F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Achtergroen PP van zone</Template>
  <TotalTime>210</TotalTime>
  <Words>140</Words>
  <Application>Microsoft Office PowerPoint</Application>
  <PresentationFormat>Breedbeeld</PresentationFormat>
  <Paragraphs>43</Paragraphs>
  <Slides>8</Slides>
  <Notes>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1" baseType="lpstr">
      <vt:lpstr>Arial</vt:lpstr>
      <vt:lpstr>Calibri</vt:lpstr>
      <vt:lpstr>Achtergroen PP van zone</vt:lpstr>
      <vt:lpstr>PowerPoint-presentatie</vt:lpstr>
      <vt:lpstr>Hoofstuk 6 &amp; 7 Begroten, calculeren en offerte </vt:lpstr>
      <vt:lpstr>Hoofstuk 6 &amp; 7 Begroten, calculeren en offerte </vt:lpstr>
      <vt:lpstr>Hoofstuk 6 &amp; 7 Begroten, calculeren en offerte </vt:lpstr>
      <vt:lpstr>Hoofstuk 6 &amp; 7 Begroten, calculeren en offerte </vt:lpstr>
      <vt:lpstr>Hoofstuk 6 &amp; 7 Begroten, calculeren en offerte </vt:lpstr>
      <vt:lpstr>Hoofstuk 6 &amp; 7 Begroten, calculeren en offerte </vt:lpstr>
      <vt:lpstr>Hoofstuk 6 &amp; 7 Begroten, calculeren en offerte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Bertus Boer</dc:creator>
  <cp:lastModifiedBy>Ben Nienhuis</cp:lastModifiedBy>
  <cp:revision>7</cp:revision>
  <dcterms:created xsi:type="dcterms:W3CDTF">2021-01-11T10:50:43Z</dcterms:created>
  <dcterms:modified xsi:type="dcterms:W3CDTF">2026-02-18T09:04:48Z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0x010100F4FEFE2E46C86D4A9898CCC49B418B36</vt:lpwstr>
  </property>
</Properties>
</file>